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8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</p:sldIdLst>
  <p:sldSz cx="11430000" cy="4986338"/>
  <p:notesSz cx="6858000" cy="9144000"/>
  <p:defaultTextStyle>
    <a:defPPr>
      <a:defRPr lang="zh-CN"/>
    </a:defPPr>
    <a:lvl1pPr marL="0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1pPr>
    <a:lvl2pPr marL="393969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2pPr>
    <a:lvl3pPr marL="787938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3pPr>
    <a:lvl4pPr marL="1181908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4pPr>
    <a:lvl5pPr marL="1575877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5pPr>
    <a:lvl6pPr marL="1969846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6pPr>
    <a:lvl7pPr marL="2363815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7pPr>
    <a:lvl8pPr marL="2757785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8pPr>
    <a:lvl9pPr marL="3151754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6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9E51"/>
    <a:srgbClr val="FDAC00"/>
    <a:srgbClr val="FFCF4D"/>
    <a:srgbClr val="4CCFF2"/>
    <a:srgbClr val="4DBCA6"/>
    <a:srgbClr val="2B9C86"/>
    <a:srgbClr val="FFE699"/>
    <a:srgbClr val="E1AE00"/>
    <a:srgbClr val="32A2C6"/>
    <a:srgbClr val="84C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89389" autoAdjust="0"/>
  </p:normalViewPr>
  <p:slideViewPr>
    <p:cSldViewPr snapToGrid="0">
      <p:cViewPr>
        <p:scale>
          <a:sx n="55" d="100"/>
          <a:sy n="55" d="100"/>
        </p:scale>
        <p:origin x="1228" y="672"/>
      </p:cViewPr>
      <p:guideLst>
        <p:guide orient="horz" pos="1570"/>
        <p:guide pos="360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911A9-7DEE-4C23-9699-727A1C1545DC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107950" y="1143000"/>
            <a:ext cx="7073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2F8A4-6818-4E2A-82CE-D95A5C76F2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21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457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431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189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729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123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785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408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462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980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530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0" y="816052"/>
            <a:ext cx="8572500" cy="173598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8750" y="2618982"/>
            <a:ext cx="8572500" cy="120387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3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82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669114" y="192760"/>
            <a:ext cx="2309813" cy="307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36700" y="192760"/>
            <a:ext cx="6789539" cy="307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6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15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9859" y="1243122"/>
            <a:ext cx="9858375" cy="207417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79859" y="3336923"/>
            <a:ext cx="9858375" cy="1090761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4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36700" y="964949"/>
            <a:ext cx="4549675" cy="230041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29250" y="964949"/>
            <a:ext cx="4549676" cy="230041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17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1" y="265477"/>
            <a:ext cx="9858375" cy="96379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7302" y="1222346"/>
            <a:ext cx="4835425" cy="5990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87302" y="1821398"/>
            <a:ext cx="4835425" cy="26790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786437" y="1222346"/>
            <a:ext cx="4859239" cy="5990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786437" y="1821398"/>
            <a:ext cx="4859239" cy="26790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60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64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78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2" y="332422"/>
            <a:ext cx="3686472" cy="116347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59238" y="717941"/>
            <a:ext cx="5786438" cy="35435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87302" y="1495902"/>
            <a:ext cx="3686472" cy="277134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31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2" y="332422"/>
            <a:ext cx="3686472" cy="116347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59238" y="717941"/>
            <a:ext cx="5786438" cy="354353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87302" y="1495902"/>
            <a:ext cx="3686472" cy="277134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22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85813" y="265477"/>
            <a:ext cx="9858375" cy="963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5813" y="1327381"/>
            <a:ext cx="9858375" cy="3163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85813" y="4621597"/>
            <a:ext cx="2571750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67147-7B3F-4693-8F28-B8232CB3B381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786188" y="4621597"/>
            <a:ext cx="3857625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2438" y="4621597"/>
            <a:ext cx="2571750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80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78D2EEA-C026-4D24-B9D0-9CAECA0EEDA8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7752" y="525264"/>
            <a:ext cx="5326907" cy="39046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E441BE-FE0F-46C8-98E0-26D1E7860B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159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629" y="993193"/>
            <a:ext cx="5258305" cy="2803703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5918385" y="3875259"/>
            <a:ext cx="4373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But we do not play with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00363" y="1443789"/>
              <a:ext cx="3152276" cy="182910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9537565" y="3875259"/>
            <a:ext cx="753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fire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3CA99AF9-6A3A-47B4-A7BC-F4066891F071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82084C-6547-446D-AE2B-4831BEFCD4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744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78D2EEA-C026-4D24-B9D0-9CAECA0EED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646" y="406760"/>
            <a:ext cx="4644290" cy="4023198"/>
          </a:xfrm>
          <a:prstGeom prst="rect">
            <a:avLst/>
          </a:prstGeom>
        </p:spPr>
      </p:pic>
      <p:sp>
        <p:nvSpPr>
          <p:cNvPr id="11" name="文本框 9">
            <a:extLst>
              <a:ext uri="{FF2B5EF4-FFF2-40B4-BE49-F238E27FC236}">
                <a16:creationId xmlns:a16="http://schemas.microsoft.com/office/drawing/2014/main" id="{AF8901B2-4578-42C6-B512-767F52EC0371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3FABF6-AC64-4EA8-9A4F-88823AD419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010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0525" y="918505"/>
            <a:ext cx="5372514" cy="2953082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6587187" y="3854567"/>
            <a:ext cx="2998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Znalezione obrazy dla zapytania game tag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49993" y="1411800"/>
              <a:ext cx="3293488" cy="189740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8094234" y="3849171"/>
            <a:ext cx="1491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</a:t>
            </a:r>
            <a:r>
              <a:rPr lang="en-US" altLang="zh-CN" sz="2400" dirty="0">
                <a:latin typeface="Century Gothic" panose="020B0502020202020204" pitchFamily="34" charset="0"/>
              </a:rPr>
              <a:t> </a:t>
            </a:r>
            <a:r>
              <a:rPr lang="pl-PL" altLang="zh-CN" sz="2400" dirty="0">
                <a:latin typeface="Century Gothic" panose="020B0502020202020204" pitchFamily="34" charset="0"/>
              </a:rPr>
              <a:t>tag</a:t>
            </a:r>
            <a:endParaRPr lang="en-US" sz="2400" dirty="0"/>
          </a:p>
        </p:txBody>
      </p:sp>
      <p:sp>
        <p:nvSpPr>
          <p:cNvPr id="18" name="文本框 9">
            <a:extLst>
              <a:ext uri="{FF2B5EF4-FFF2-40B4-BE49-F238E27FC236}">
                <a16:creationId xmlns:a16="http://schemas.microsoft.com/office/drawing/2014/main" id="{495CB093-3AD4-4E7B-9456-A39855A185C7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8CEC7E-D53C-446B-BB22-AF20381011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26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525" y="935540"/>
            <a:ext cx="5372514" cy="2919011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6587187" y="3854567"/>
            <a:ext cx="3692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</a:t>
            </a:r>
            <a:r>
              <a:rPr lang="pl-PL" altLang="zh-CN" sz="2400" dirty="0">
                <a:latin typeface="Century Gothic" panose="020B0502020202020204" pitchFamily="34" charset="0"/>
              </a:rPr>
              <a:t>like to</a:t>
            </a:r>
            <a:r>
              <a:rPr lang="en-US" altLang="zh-CN" sz="2400" dirty="0">
                <a:latin typeface="Century Gothic" panose="020B0502020202020204" pitchFamily="34" charset="0"/>
              </a:rPr>
              <a:t>        </a:t>
            </a:r>
            <a:r>
              <a:rPr lang="ru-RU" altLang="zh-CN" sz="2400" dirty="0">
                <a:latin typeface="Century Gothic" panose="020B0502020202020204" pitchFamily="34" charset="0"/>
              </a:rPr>
              <a:t>                </a:t>
            </a:r>
            <a:r>
              <a:rPr lang="pl-PL" altLang="zh-CN" sz="2400" dirty="0">
                <a:latin typeface="Century Gothic" panose="020B0502020202020204" pitchFamily="34" charset="0"/>
              </a:rPr>
              <a:t>.</a:t>
            </a:r>
            <a:endParaRPr lang="en-US" altLang="zh-CN" sz="2400" dirty="0"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072285" y="1432438"/>
              <a:ext cx="3214040" cy="189740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8056516" y="3856798"/>
            <a:ext cx="2185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</a:t>
            </a:r>
            <a:r>
              <a:rPr lang="en-US" altLang="zh-CN" sz="2400" dirty="0">
                <a:latin typeface="Century Gothic" panose="020B0502020202020204" pitchFamily="34" charset="0"/>
              </a:rPr>
              <a:t> baseball</a:t>
            </a:r>
            <a:endParaRPr lang="en-US" sz="2400" dirty="0"/>
          </a:p>
        </p:txBody>
      </p:sp>
      <p:sp>
        <p:nvSpPr>
          <p:cNvPr id="15" name="文本框 9">
            <a:extLst>
              <a:ext uri="{FF2B5EF4-FFF2-40B4-BE49-F238E27FC236}">
                <a16:creationId xmlns:a16="http://schemas.microsoft.com/office/drawing/2014/main" id="{0636CD72-1C32-41C9-B968-86662BE5DBAA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D50C54-FDA9-4E09-8540-C116EAD2DA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357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20" y="935540"/>
            <a:ext cx="5284323" cy="2919011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6587188" y="3854567"/>
            <a:ext cx="349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072285" y="1454598"/>
              <a:ext cx="3214040" cy="185308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8087750" y="3854567"/>
            <a:ext cx="2185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</a:t>
            </a:r>
            <a:r>
              <a:rPr lang="en-US" altLang="zh-CN" sz="2400" dirty="0">
                <a:latin typeface="Century Gothic" panose="020B0502020202020204" pitchFamily="34" charset="0"/>
              </a:rPr>
              <a:t> soccer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FAEB307F-6148-47FD-863D-D79E13CCB216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6639CB5-6617-42A4-9544-DAC6B9AC4C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844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20" y="963199"/>
            <a:ext cx="5284323" cy="2863692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6551834" y="3854566"/>
            <a:ext cx="3808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63144" y="1454598"/>
              <a:ext cx="3032321" cy="185308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8087750" y="3854567"/>
            <a:ext cx="2185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</a:t>
            </a:r>
            <a:r>
              <a:rPr lang="en-US" altLang="zh-CN" sz="2400" dirty="0">
                <a:latin typeface="Century Gothic" panose="020B0502020202020204" pitchFamily="34" charset="0"/>
              </a:rPr>
              <a:t> dress-up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2CDD2A18-620B-4CBD-A526-1190961424A6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EF84078-CA19-49E0-AECC-EC014E3509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00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20" y="965233"/>
            <a:ext cx="5284323" cy="2859623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6353228" y="3874607"/>
            <a:ext cx="3808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00362" y="1454598"/>
              <a:ext cx="3176337" cy="185308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8095065" y="3898122"/>
            <a:ext cx="2185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 house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7316030A-F47F-440D-ADC8-9390F03670A2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85FEC35-1586-4FED-80BE-25C613F8F0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982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20" y="969846"/>
            <a:ext cx="5284323" cy="2850397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5918385" y="3881958"/>
            <a:ext cx="4595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00362" y="1489388"/>
              <a:ext cx="3176337" cy="178350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7398764" y="3881958"/>
            <a:ext cx="3130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 hide-and-seek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288B2B82-4C52-4416-9212-3808AEE5632F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F0589DC-4BFD-49A7-B7ED-E058E1E13C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971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237201"/>
            <a:ext cx="6681719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716865-DBCB-4EF6-B88A-2CCEAAE527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20" y="993193"/>
            <a:ext cx="5284323" cy="2803703"/>
          </a:xfrm>
          <a:prstGeom prst="rect">
            <a:avLst/>
          </a:prstGeom>
        </p:spPr>
      </p:pic>
      <p:sp>
        <p:nvSpPr>
          <p:cNvPr id="12" name="文本框 12">
            <a:extLst>
              <a:ext uri="{FF2B5EF4-FFF2-40B4-BE49-F238E27FC236}">
                <a16:creationId xmlns:a16="http://schemas.microsoft.com/office/drawing/2014/main" id="{542F7553-7F89-4A24-8FB8-2F4B03629606}"/>
              </a:ext>
            </a:extLst>
          </p:cNvPr>
          <p:cNvSpPr txBox="1"/>
          <p:nvPr/>
        </p:nvSpPr>
        <p:spPr>
          <a:xfrm>
            <a:off x="5819266" y="3864330"/>
            <a:ext cx="4595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We like to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</a:t>
            </a:r>
            <a:r>
              <a:rPr lang="en-US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</a:t>
            </a:r>
            <a:r>
              <a:rPr lang="ru-RU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</a:t>
            </a:r>
            <a:r>
              <a:rPr lang="pl-PL" altLang="zh-CN" sz="2400" dirty="0">
                <a:solidFill>
                  <a:prstClr val="black"/>
                </a:solidFill>
                <a:latin typeface="Century Gothic" panose="020B0502020202020204" pitchFamily="34" charset="0"/>
              </a:rPr>
              <a:t>.</a:t>
            </a:r>
            <a:endParaRPr lang="en-US" altLang="zh-CN" sz="24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C7C58-E47F-479F-B623-EC68DB819EDA}"/>
              </a:ext>
            </a:extLst>
          </p:cNvPr>
          <p:cNvGrpSpPr/>
          <p:nvPr/>
        </p:nvGrpSpPr>
        <p:grpSpPr>
          <a:xfrm>
            <a:off x="3973499" y="1333500"/>
            <a:ext cx="3425265" cy="2054006"/>
            <a:chOff x="3973499" y="1333500"/>
            <a:chExt cx="3425265" cy="2054006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AE9A065-B29B-4280-BE8C-490A265BBDE1}"/>
                </a:ext>
              </a:extLst>
            </p:cNvPr>
            <p:cNvSpPr/>
            <p:nvPr/>
          </p:nvSpPr>
          <p:spPr>
            <a:xfrm>
              <a:off x="3973499" y="1333500"/>
              <a:ext cx="3425265" cy="2054006"/>
            </a:xfrm>
            <a:prstGeom prst="roundRect">
              <a:avLst/>
            </a:prstGeom>
            <a:solidFill>
              <a:srgbClr val="FE9E51"/>
            </a:solidFill>
            <a:ln>
              <a:noFill/>
            </a:ln>
            <a:effectLst>
              <a:glow rad="101600">
                <a:srgbClr val="FFE699">
                  <a:alpha val="60000"/>
                </a:srgbClr>
              </a:glo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2AD5656-AB79-4538-A7A2-3A23AE2CA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100362" y="1443789"/>
              <a:ext cx="3205213" cy="182910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endPos="0" dist="5000" dir="5400000" sy="-100000" algn="bl" rotWithShape="0"/>
            </a:effectLst>
            <a:extLst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FA673D-D182-482D-8A47-E079593A5F99}"/>
              </a:ext>
            </a:extLst>
          </p:cNvPr>
          <p:cNvSpPr txBox="1"/>
          <p:nvPr/>
        </p:nvSpPr>
        <p:spPr>
          <a:xfrm>
            <a:off x="7398764" y="3881958"/>
            <a:ext cx="3130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sz="2400" dirty="0">
                <a:latin typeface="Century Gothic" panose="020B0502020202020204" pitchFamily="34" charset="0"/>
              </a:rPr>
              <a:t>play video games</a:t>
            </a:r>
            <a:endParaRPr lang="en-US" sz="2400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78C2B4B3-7AAB-4872-87F7-3F5AB898FBEC}"/>
              </a:ext>
            </a:extLst>
          </p:cNvPr>
          <p:cNvSpPr txBox="1"/>
          <p:nvPr/>
        </p:nvSpPr>
        <p:spPr>
          <a:xfrm>
            <a:off x="107998" y="237201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3969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793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1908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5877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9846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6381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7785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1754" algn="l" defTabSz="787938" rtl="0" eaLnBrk="1" latinLnBrk="0" hangingPunct="1">
              <a:defRPr sz="1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Read Aloud</a:t>
            </a:r>
            <a:endParaRPr lang="zh-CN" altLang="en-US" sz="2400" dirty="0">
              <a:solidFill>
                <a:srgbClr val="FFFBE5"/>
              </a:solidFill>
              <a:latin typeface="Century Gothic" panose="020B0502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44BF9A7-E5E8-4DBC-B3C2-F846EAD82C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500"/>
            <a:ext cx="3819288" cy="362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571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lumMod val="40000"/>
            <a:lumOff val="60000"/>
            <a:alpha val="7000"/>
          </a:schemeClr>
        </a:solidFill>
        <a:ln>
          <a:noFill/>
        </a:ln>
        <a:effectLst>
          <a:glow rad="101600">
            <a:srgbClr val="FFE699">
              <a:alpha val="60000"/>
            </a:srgbClr>
          </a:glow>
        </a:effectLst>
      </a:spPr>
      <a:bodyPr rtlCol="0" anchor="ctr"/>
      <a:lstStyle>
        <a:defPPr algn="ctr">
          <a:defRPr/>
        </a:defPPr>
      </a:lstStyle>
      <a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Office PowerPoint</Application>
  <PresentationFormat>Custom</PresentationFormat>
  <Paragraphs>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宋体</vt:lpstr>
      <vt:lpstr>Arial</vt:lpstr>
      <vt:lpstr>Arial Unicode MS</vt:lpstr>
      <vt:lpstr>Calibri</vt:lpstr>
      <vt:lpstr>Calibri Light</vt:lpstr>
      <vt:lpstr>Century Gothic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EEO</dc:creator>
  <cp:lastModifiedBy>American English Center</cp:lastModifiedBy>
  <cp:revision>185</cp:revision>
  <dcterms:created xsi:type="dcterms:W3CDTF">2016-04-22T02:21:36Z</dcterms:created>
  <dcterms:modified xsi:type="dcterms:W3CDTF">2018-05-28T20:49:54Z</dcterms:modified>
</cp:coreProperties>
</file>

<file path=docProps/thumbnail.jpeg>
</file>